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14.03.2023 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17.20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Online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86050" y="5180204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Hatice KOTAN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22519021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02757" y="5901189"/>
            <a:ext cx="54637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 </a:t>
            </a:r>
          </a:p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YENİ FENİL KİNOLİNONLARIN SENTEZİ, SAFLAŞTIRILMASI, KARAKTERİZE EDİLMESİ VE SİTOTOKSİK ÖZELLİKLERİNİN İNCELENMESİ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Batang"/>
              </a:rPr>
              <a:t>Prof.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Batang"/>
              </a:rPr>
              <a:t>Dr.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Batang"/>
              </a:rPr>
              <a:t>Lokman TORUN</a:t>
            </a:r>
            <a:endParaRPr lang="tr-TR" b="1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36" y="2987156"/>
            <a:ext cx="948206" cy="121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487</TotalTime>
  <Words>44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35</cp:revision>
  <dcterms:created xsi:type="dcterms:W3CDTF">2016-11-29T08:51:08Z</dcterms:created>
  <dcterms:modified xsi:type="dcterms:W3CDTF">2023-03-10T20:17:22Z</dcterms:modified>
</cp:coreProperties>
</file>